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84" r:id="rId3"/>
    <p:sldId id="299" r:id="rId4"/>
    <p:sldId id="259" r:id="rId5"/>
    <p:sldId id="283" r:id="rId6"/>
    <p:sldId id="318" r:id="rId7"/>
    <p:sldId id="337" r:id="rId8"/>
    <p:sldId id="317" r:id="rId9"/>
    <p:sldId id="359" r:id="rId10"/>
    <p:sldId id="365" r:id="rId11"/>
    <p:sldId id="368" r:id="rId12"/>
    <p:sldId id="360" r:id="rId13"/>
    <p:sldId id="362" r:id="rId14"/>
    <p:sldId id="361" r:id="rId15"/>
    <p:sldId id="367" r:id="rId16"/>
    <p:sldId id="364" r:id="rId17"/>
    <p:sldId id="363" r:id="rId18"/>
    <p:sldId id="366" r:id="rId19"/>
    <p:sldId id="310" r:id="rId20"/>
    <p:sldId id="276" r:id="rId21"/>
  </p:sldIdLst>
  <p:sldSz cx="9144000" cy="6858000" type="screen4x3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D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15952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074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6448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2808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6265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9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627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72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9158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264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7704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012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867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8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96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6181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402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38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2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78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9572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70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11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152400" y="1791093"/>
            <a:ext cx="8991600" cy="232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Automation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Lunch  &amp; Learn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Metrology.NET® 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Building Drivers with Reusable</a:t>
            </a:r>
            <a:endParaRPr sz="395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371600" y="4682769"/>
            <a:ext cx="6400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Test Process will Inherit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Reusable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961" y="1844054"/>
            <a:ext cx="3941872" cy="4865624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76696" y="2901001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794" y="1834370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ight Arrow 11"/>
          <p:cNvSpPr/>
          <p:nvPr/>
        </p:nvSpPr>
        <p:spPr>
          <a:xfrm rot="13395158">
            <a:off x="6750300" y="2912451"/>
            <a:ext cx="2250685" cy="484632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532" y="3684190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ight Arrow 13"/>
          <p:cNvSpPr/>
          <p:nvPr/>
        </p:nvSpPr>
        <p:spPr>
          <a:xfrm rot="10800000">
            <a:off x="2409128" y="3335499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2409128" y="3779561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2409127" y="4204476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0800000">
            <a:off x="2409126" y="5100556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2409126" y="4675642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2409125" y="5586148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2369463" y="6024308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62" y="2175034"/>
            <a:ext cx="5019675" cy="4105275"/>
          </a:xfrm>
          <a:prstGeom prst="rect">
            <a:avLst/>
          </a:prstGeom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Test Process will Inherit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Reusable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794" y="1834370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ight Arrow 11"/>
          <p:cNvSpPr/>
          <p:nvPr/>
        </p:nvSpPr>
        <p:spPr>
          <a:xfrm rot="13395158">
            <a:off x="6750300" y="2912451"/>
            <a:ext cx="2250685" cy="484632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532" y="3684190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ight Arrow 16"/>
          <p:cNvSpPr/>
          <p:nvPr/>
        </p:nvSpPr>
        <p:spPr>
          <a:xfrm rot="10800000">
            <a:off x="3582476" y="5381649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3588743" y="2902118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3582478" y="3581491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3582477" y="4668473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 Run Function Call Becomes Standard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875" y="1638300"/>
            <a:ext cx="6741370" cy="511302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1693120" y="2209905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93120" y="3394129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693120" y="3646170"/>
            <a:ext cx="586740" cy="1447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Connection Groups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 Run Function Call Becomes Standard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395" y="2372791"/>
            <a:ext cx="4816422" cy="36204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2053" y="1931922"/>
            <a:ext cx="3839528" cy="4625087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 rot="18736160">
            <a:off x="4599518" y="2902020"/>
            <a:ext cx="1109783" cy="784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77813" flipV="1">
            <a:off x="4623929" y="4136738"/>
            <a:ext cx="928613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-13441" y="2738050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02" y="952500"/>
            <a:ext cx="5961437" cy="5855389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384792" y="993078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606196" y="121880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098956" y="1722120"/>
            <a:ext cx="586740" cy="1447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</a:pPr>
            <a:r>
              <a:rPr lang="en-US" sz="4300" dirty="0">
                <a:latin typeface="Calibri" panose="020F0502020204030204" pitchFamily="34" charset="0"/>
              </a:rPr>
              <a:t>Run Time Configuration</a:t>
            </a:r>
            <a:endParaRPr lang="en-US" sz="43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 Run Function Call Becomes Standard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875" y="1638300"/>
            <a:ext cx="6741370" cy="511302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1754505" y="2730654"/>
            <a:ext cx="586740" cy="14478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</a:pPr>
            <a:r>
              <a:rPr lang="en-US" sz="4300" dirty="0">
                <a:latin typeface="Calibri" panose="020F0502020204030204" pitchFamily="34" charset="0"/>
              </a:rPr>
              <a:t>Run Time Configuration</a:t>
            </a:r>
            <a:endParaRPr lang="en-US" sz="43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400" y="1530278"/>
            <a:ext cx="8666600" cy="4450925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100770" y="3375263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00770" y="484455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00770" y="5774512"/>
            <a:ext cx="586740" cy="1447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9139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279860" y="152786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</a:pPr>
            <a:r>
              <a:rPr lang="en-US" sz="4300" dirty="0" smtClean="0">
                <a:latin typeface="Calibri" panose="020F0502020204030204" pitchFamily="34" charset="0"/>
              </a:rPr>
              <a:t>Run Time Configuration</a:t>
            </a:r>
            <a:endParaRPr sz="43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804" y="3157927"/>
            <a:ext cx="8580796" cy="2834659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62804" y="3318639"/>
            <a:ext cx="586740" cy="144780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99;p14"/>
          <p:cNvSpPr txBox="1"/>
          <p:nvPr/>
        </p:nvSpPr>
        <p:spPr>
          <a:xfrm>
            <a:off x="1067065" y="1977374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 TestProcess TestSetup Function will look for RunTimeConfigParameter and allow the operator to set that property at the start of the Run Process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7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663" y="2276968"/>
            <a:ext cx="5410200" cy="2695575"/>
          </a:xfrm>
          <a:prstGeom prst="rect">
            <a:avLst/>
          </a:prstGeom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</a:pPr>
            <a:r>
              <a:rPr lang="en-US" sz="4300" dirty="0">
                <a:latin typeface="Calibri" panose="020F0502020204030204" pitchFamily="34" charset="0"/>
              </a:rPr>
              <a:t>Run Time Configuration</a:t>
            </a:r>
            <a:endParaRPr lang="en-US" sz="43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688690" y="1267925"/>
            <a:ext cx="5353970" cy="907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Run Time Configuration on the UI. 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461135" y="3420575"/>
            <a:ext cx="586740" cy="1447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(Object Oriented Programming) in VB.NET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Reusable DLL  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.NET Reflection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Properties and Attributes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 &amp; Running Metrology.NET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1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(Object Oriented Programming) in VB.NET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Reusable DLL  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.NET Reflection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Properties and Attributes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 &amp; Running Metrology.NET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7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2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33"/>
          <p:cNvSpPr txBox="1">
            <a:spLocks noGrp="1"/>
          </p:cNvSpPr>
          <p:nvPr>
            <p:ph type="title"/>
          </p:nvPr>
        </p:nvSpPr>
        <p:spPr>
          <a:xfrm>
            <a:off x="619125" y="16478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 / Comments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3"/>
          <p:cNvSpPr txBox="1">
            <a:spLocks noGrp="1"/>
          </p:cNvSpPr>
          <p:nvPr>
            <p:ph type="body" idx="1"/>
          </p:nvPr>
        </p:nvSpPr>
        <p:spPr>
          <a:xfrm>
            <a:off x="466725" y="2159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 Lab Solutions</a:t>
            </a:r>
            <a:endParaRPr dirty="0"/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mschwartz@callabsolutions.com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8" name="Google Shape;388;p33" descr="C:\Users\Sita\AppData\Local\Microsoft\Windows\Temporary Internet Files\Content.IE5\ZP4NSKP2\MC900441880[1]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89792" y="2638425"/>
            <a:ext cx="1279525" cy="178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20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itchFamily="34" charset="0"/>
              <a:buChar char="•"/>
            </a:pPr>
            <a:r>
              <a:rPr lang="en-US" sz="240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Veteran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wned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usiness,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x-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ilitary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etrologist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 is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oftware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onsulting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Efficiencies through automation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Turn-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Focus on finding the right solution for the customer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Created Metrology.NET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®</a:t>
            </a:r>
            <a:r>
              <a:rPr lang="en-US" sz="180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201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World’s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argest 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MET/CAL®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rocedure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ibrary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PS-Cal®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power sensor calibration solution -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Tegam’s Product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C#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eb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-b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ased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sset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anagement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Acquired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 Lab Magazine in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2011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 Cal Lab Solutions</a:t>
            </a:r>
            <a:endParaRPr sz="42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4" descr="ms_partner(1)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0000" y="5715000"/>
            <a:ext cx="15240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 descr="C:\_CalLabSolutions\Marketing\_ArtWork\Keysight\Keysight_CP_SolutionsPartner_Clr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5800" y="5791200"/>
            <a:ext cx="2035596" cy="877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 descr="http://artie.com/labor_day/arg-hammer-chasing-nail-right-207x165-url.gif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098596" y="1958545"/>
            <a:ext cx="1430700" cy="114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 descr="cropped-CalLab-logo.gif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791200" y="5887105"/>
            <a:ext cx="3207450" cy="74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2590800" y="0"/>
            <a:ext cx="65532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is about Efficiency?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3962400" y="1542625"/>
            <a:ext cx="4724400" cy="51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Cheaper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Faster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6" descr="http://www.nec.co.th/html/images/Calibration/Laboratory/OpticalLaboratory/calibration-rf-communication-rack-frame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1" y="1295400"/>
            <a:ext cx="2971800" cy="510267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 txBox="1"/>
          <p:nvPr/>
        </p:nvSpPr>
        <p:spPr>
          <a:xfrm>
            <a:off x="4046225" y="5486400"/>
            <a:ext cx="4903500" cy="10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doesn’t mean less accurate</a:t>
            </a:r>
            <a:endParaRPr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line of code you write, is a line of code you have to debug and support!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much as 80% of the cost of software is in support and maintains costs. 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needed to make some changes to driver in Metrology.NET and didn’t want to create more code.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859221" y="1857375"/>
            <a:ext cx="6922704" cy="454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Shorts &amp; Opens are more accurate than the calibrators.  We needed to add the option to use a Short / Open in the following Test Process:</a:t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Source.Capacitance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Source.Current.DC	</a:t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Source.Resistance </a:t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Source.Voltage.DC</a:t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In the Following Drivers: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Fluke 55xxA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Fluke 57xxA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Transmille 4010A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	</a:t>
            </a:r>
            <a:endParaRPr lang="en-US" b="1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Run Time Configuration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We added a new Attribute “</a:t>
            </a:r>
            <a:r>
              <a:rPr lang="en-US" dirty="0" smtClean="0"/>
              <a:t>RunTimeConfigParameter”</a:t>
            </a:r>
            <a:endParaRPr lang="en-US" i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Any Property in a Test Process with this attribute is now</a:t>
            </a:r>
            <a:b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configurable at runtime </a:t>
            </a:r>
            <a:b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endParaRPr lang="en-US" b="1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Created two new Reusable Test Process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dirty="0" smtClean="0"/>
              <a:t>TestProcessTypicalSource</a:t>
            </a:r>
            <a:br>
              <a:rPr lang="en-US" dirty="0" smtClean="0"/>
            </a:br>
            <a:r>
              <a:rPr lang="en-US" dirty="0" smtClean="0"/>
              <a:t>         TestProcessTypicalMeasure</a:t>
            </a: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Requirements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44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275896" y="1714678"/>
            <a:ext cx="4051737" cy="4796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Old Code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 Fluke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55xx 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Source.Voltage.DC needed to have the option testing zero volts DC with a short or the calibrator. 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/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This would have added ~200 lines of code making the total code ~500 lines of code.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Then Source.Capacitance, Source.Current.DC, Source.Resistance in the 57xx &amp; 4010 would also need an additional 200 lines of code for a total of ~2400 additional lines of code. 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Debugging 2400 lines of code is a lot of work.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/>
            </a:r>
            <a:b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529" y="1575884"/>
            <a:ext cx="4540471" cy="50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Level </a:t>
            </a:r>
            <a:r>
              <a:rPr lang="en-US" sz="429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Change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9;p14"/>
          <p:cNvSpPr txBox="1"/>
          <p:nvPr/>
        </p:nvSpPr>
        <p:spPr>
          <a:xfrm>
            <a:off x="713974" y="1324303"/>
            <a:ext cx="4153046" cy="292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What is common with all the code is the metrology process.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So… Lets make that code Reusable/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For Each TestPoint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Check the Connection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Calibrate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Setup the Reference Standard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Setup the Unit Under Test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Enable the Output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Make a Measurement</a:t>
            </a:r>
            <a:b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Disable the Output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/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Next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5947" y="1229857"/>
            <a:ext cx="3093656" cy="54942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05636" y="4516196"/>
            <a:ext cx="4572000" cy="1837426"/>
          </a:xfrm>
          <a:prstGeom prst="rect">
            <a:avLst/>
          </a:prstGeom>
          <a:solidFill>
            <a:srgbClr val="FF9900"/>
          </a:solidFill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By attaching the TestPoint(s) to the Connection Now we Can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For Each Connection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Make Connection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For Each TestPoint (In Connection)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Calibrate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Next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20732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7953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047875" y="142513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Review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749650" y="1499982"/>
            <a:ext cx="4106918" cy="7951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Creating a Reusable / Generic Class</a:t>
            </a:r>
            <a:b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</a:b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Decrease code by as much a 1/3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028" y="1731891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51475" y="2104697"/>
            <a:ext cx="1844675" cy="28442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Reusable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 rot="13395158">
            <a:off x="6734534" y="2809972"/>
            <a:ext cx="2250685" cy="484632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487" y="2272878"/>
            <a:ext cx="3662119" cy="442293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766" y="3581711"/>
            <a:ext cx="2212427" cy="311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411187" y="2698424"/>
            <a:ext cx="586740" cy="14478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41329" y="490060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48949" y="515968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36599" y="571594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36599" y="5975024"/>
            <a:ext cx="586740" cy="1447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60879" y="4619574"/>
            <a:ext cx="586740" cy="1447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448</Words>
  <Application>Microsoft Office PowerPoint</Application>
  <PresentationFormat>On-screen Show (4:3)</PresentationFormat>
  <Paragraphs>146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Office Theme</vt:lpstr>
      <vt:lpstr> Metrology Automation  Lunch  &amp; Learn  Metrology.NET®  Building Drivers with Reusable</vt:lpstr>
      <vt:lpstr>PowerPoint Presentation</vt:lpstr>
      <vt:lpstr>PowerPoint Presentation</vt:lpstr>
      <vt:lpstr>Business is about Efficiency?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/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  &amp; Learn CLS &amp; MET/CAL® Drivers</dc:title>
  <dc:creator>Sita</dc:creator>
  <cp:lastModifiedBy>Windows User</cp:lastModifiedBy>
  <cp:revision>104</cp:revision>
  <dcterms:modified xsi:type="dcterms:W3CDTF">2020-06-03T19:54:04Z</dcterms:modified>
</cp:coreProperties>
</file>